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906000" type="A4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1" autoAdjust="0"/>
    <p:restoredTop sz="94660"/>
  </p:normalViewPr>
  <p:slideViewPr>
    <p:cSldViewPr>
      <p:cViewPr varScale="1">
        <p:scale>
          <a:sx n="88" d="100"/>
          <a:sy n="88" d="100"/>
        </p:scale>
        <p:origin x="3192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760" y="-96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/>
          <a:lstStyle>
            <a:lvl1pPr algn="l">
              <a:defRPr sz="1300"/>
            </a:lvl1pPr>
          </a:lstStyle>
          <a:p>
            <a:r>
              <a:rPr lang="de-DE"/>
              <a:t>f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/>
          <a:lstStyle>
            <a:lvl1pPr algn="r">
              <a:defRPr sz="1300"/>
            </a:lvl1pPr>
          </a:lstStyle>
          <a:p>
            <a:fld id="{BD342208-0758-41D6-8922-302922DCC743}" type="datetimeFigureOut">
              <a:rPr lang="de-DE" smtClean="0"/>
              <a:t>13.02.2022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46678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 anchor="b"/>
          <a:lstStyle>
            <a:lvl1pPr algn="r">
              <a:defRPr sz="1300"/>
            </a:lvl1pPr>
          </a:lstStyle>
          <a:p>
            <a:fld id="{DE631092-9E80-44B1-8BEC-E82AC7D7F2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9068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/>
          <a:lstStyle>
            <a:lvl1pPr algn="l">
              <a:defRPr sz="1300"/>
            </a:lvl1pPr>
          </a:lstStyle>
          <a:p>
            <a:r>
              <a:rPr lang="de-DE"/>
              <a:t>f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/>
          <a:lstStyle>
            <a:lvl1pPr algn="r">
              <a:defRPr sz="1300"/>
            </a:lvl1pPr>
          </a:lstStyle>
          <a:p>
            <a:fld id="{37F3BB03-98EB-4BEA-ACE7-B655F127DAE1}" type="datetimeFigureOut">
              <a:rPr lang="de-DE" smtClean="0"/>
              <a:t>13.02.2022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4538"/>
            <a:ext cx="25812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17" tIns="48008" rIns="96017" bIns="4800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60"/>
          </a:xfrm>
          <a:prstGeom prst="rect">
            <a:avLst/>
          </a:prstGeom>
        </p:spPr>
        <p:txBody>
          <a:bodyPr vert="horz" lIns="96017" tIns="48008" rIns="96017" bIns="48008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 anchor="b"/>
          <a:lstStyle>
            <a:lvl1pPr algn="r">
              <a:defRPr sz="1300"/>
            </a:lvl1pPr>
          </a:lstStyle>
          <a:p>
            <a:fld id="{AB7434AF-9AE1-4F16-8E78-B8A564EB36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03729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434AF-9AE1-4F16-8E78-B8A564EB369D}" type="slidenum">
              <a:rPr lang="de-DE" smtClean="0"/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235247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63CB-5FC4-46EA-850A-98679E86C928}" type="datetime1">
              <a:rPr lang="de-DE" smtClean="0"/>
              <a:t>13.02.2022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9C60-00E9-413D-9BE0-28DB11C458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965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ACD2-CE2C-458B-9BEA-EB171C67131E}" type="datetime1">
              <a:rPr lang="de-DE" smtClean="0"/>
              <a:t>13.02.2022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9C60-00E9-413D-9BE0-28DB11C458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689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5094-8901-42A9-AF1D-E557C4CD42F5}" type="datetime1">
              <a:rPr lang="de-DE" smtClean="0"/>
              <a:t>13.02.2022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9C60-00E9-413D-9BE0-28DB11C458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10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2900" y="992560"/>
            <a:ext cx="6172200" cy="7856343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70E1-A128-4E5E-BC80-F7AE9A427672}" type="datetime1">
              <a:rPr lang="de-DE" smtClean="0"/>
              <a:t>13.02.2022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9C60-00E9-413D-9BE0-28DB11C458ED}" type="slidenum">
              <a:rPr lang="de-DE" smtClean="0"/>
              <a:t>‹Nr.›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83872263"/>
              </p:ext>
            </p:extLst>
          </p:nvPr>
        </p:nvGraphicFramePr>
        <p:xfrm>
          <a:off x="459700" y="306635"/>
          <a:ext cx="5993636" cy="5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7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7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8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630555" algn="just"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BK-Borken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630555" algn="just"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T. Finke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80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Mein</a:t>
                      </a:r>
                      <a:r>
                        <a:rPr lang="de-DE" sz="18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Arbeiten!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Datum: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Name: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Grafik 25" descr="Borken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79" y="354261"/>
            <a:ext cx="457200" cy="42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23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8F9-CCF0-460D-819A-9E1DA8C29E42}" type="datetime1">
              <a:rPr lang="de-DE" smtClean="0"/>
              <a:t>13.02.2022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9C60-00E9-413D-9BE0-28DB11C458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40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0455-A164-42AA-A4BD-A37DE27D5337}" type="datetime1">
              <a:rPr lang="de-DE" smtClean="0"/>
              <a:t>13.02.2022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9C60-00E9-413D-9BE0-28DB11C458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71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C74A-7232-40FB-8281-E94B6FBBF0A4}" type="datetime1">
              <a:rPr lang="de-DE" smtClean="0"/>
              <a:t>13.02.2022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9C60-00E9-413D-9BE0-28DB11C458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401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8231-C52C-4EE2-A6B3-088BD4F2D2F4}" type="datetime1">
              <a:rPr lang="de-DE" smtClean="0"/>
              <a:t>13.02.2022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9C60-00E9-413D-9BE0-28DB11C458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29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29B9-F4E7-40EA-80F4-858FE5010255}" type="datetime1">
              <a:rPr lang="de-DE" smtClean="0"/>
              <a:t>13.02.2022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9C60-00E9-413D-9BE0-28DB11C458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486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610E-1A34-48A3-870C-C2D28B45F0D0}" type="datetime1">
              <a:rPr lang="de-DE" smtClean="0"/>
              <a:t>13.02.2022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9C60-00E9-413D-9BE0-28DB11C458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14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9CAA-F837-4BE1-9B83-947D208C5F14}" type="datetime1">
              <a:rPr lang="de-DE" smtClean="0"/>
              <a:t>13.02.2022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9C60-00E9-413D-9BE0-28DB11C458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2D907-DD31-492B-AA88-C3F5D0B99164}" type="datetime1">
              <a:rPr lang="de-DE" smtClean="0"/>
              <a:t>13.02.2022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19C60-00E9-413D-9BE0-28DB11C458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01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76672" y="2358430"/>
            <a:ext cx="5976664" cy="1477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u="sng" dirty="0"/>
              <a:t>Welche Aufgaben habe ich in dieser Stunde erledigt?</a:t>
            </a:r>
          </a:p>
          <a:p>
            <a:endParaRPr lang="de-DE" b="1" u="sng" dirty="0"/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476672" y="953691"/>
            <a:ext cx="5976664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DE" b="1" u="sng" dirty="0"/>
          </a:p>
          <a:p>
            <a:endParaRPr lang="de-DE" b="1" u="sng" dirty="0"/>
          </a:p>
          <a:p>
            <a:endParaRPr lang="de-DE" b="1" u="sng" dirty="0"/>
          </a:p>
          <a:p>
            <a:endParaRPr lang="de-DE" dirty="0"/>
          </a:p>
          <a:p>
            <a:endParaRPr lang="de-DE" sz="200" dirty="0"/>
          </a:p>
          <a:p>
            <a:endParaRPr lang="de-DE" sz="200" dirty="0"/>
          </a:p>
          <a:p>
            <a:endParaRPr lang="de-DE" sz="200" dirty="0"/>
          </a:p>
          <a:p>
            <a:endParaRPr lang="de-DE" sz="200" dirty="0"/>
          </a:p>
        </p:txBody>
      </p:sp>
      <p:sp>
        <p:nvSpPr>
          <p:cNvPr id="8" name="Textfeld 7"/>
          <p:cNvSpPr txBox="1"/>
          <p:nvPr/>
        </p:nvSpPr>
        <p:spPr>
          <a:xfrm>
            <a:off x="476672" y="7879194"/>
            <a:ext cx="5976664" cy="17543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u="sng" dirty="0"/>
              <a:t>Was brauche ich für die nächste Stunde? (Unterstützung, Informationen, etc.)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76672" y="3955723"/>
            <a:ext cx="5976664" cy="20313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u="sng" dirty="0"/>
              <a:t>Was hat mich nach vorne gebracht? </a:t>
            </a:r>
          </a:p>
          <a:p>
            <a:endParaRPr lang="de-DE" b="1" u="sng" dirty="0"/>
          </a:p>
          <a:p>
            <a:endParaRPr lang="de-DE" b="1" u="sng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48155"/>
              </p:ext>
            </p:extLst>
          </p:nvPr>
        </p:nvGraphicFramePr>
        <p:xfrm>
          <a:off x="620687" y="971294"/>
          <a:ext cx="5688633" cy="1193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6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6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Meine Aktivität</a:t>
                      </a:r>
                    </a:p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Meine Zufriedenheit</a:t>
                      </a:r>
                    </a:p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/>
                        <a:t>Wie stark konnte ich meine Fähigkeiten einbringen?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dirty="0"/>
                    </a:p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476672" y="5985822"/>
            <a:ext cx="5976664" cy="17543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u="sng" dirty="0"/>
              <a:t>Was hat mich gestört?</a:t>
            </a:r>
          </a:p>
          <a:p>
            <a:endParaRPr lang="de-DE" b="1" u="sng" dirty="0"/>
          </a:p>
          <a:p>
            <a:endParaRPr lang="de-DE" b="1" u="sng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720630"/>
              </p:ext>
            </p:extLst>
          </p:nvPr>
        </p:nvGraphicFramePr>
        <p:xfrm>
          <a:off x="548680" y="1448297"/>
          <a:ext cx="151216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9756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++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251921"/>
              </p:ext>
            </p:extLst>
          </p:nvPr>
        </p:nvGraphicFramePr>
        <p:xfrm>
          <a:off x="2492896" y="1445874"/>
          <a:ext cx="151216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9756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++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362459"/>
              </p:ext>
            </p:extLst>
          </p:nvPr>
        </p:nvGraphicFramePr>
        <p:xfrm>
          <a:off x="4509120" y="1445874"/>
          <a:ext cx="158417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037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++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7"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95998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A4-Papier (210 x 297 mm)</PresentationFormat>
  <Paragraphs>39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Anreißwerkzeuge</dc:title>
  <dc:creator>Finke</dc:creator>
  <cp:lastModifiedBy>User</cp:lastModifiedBy>
  <cp:revision>29</cp:revision>
  <cp:lastPrinted>2015-03-23T17:59:49Z</cp:lastPrinted>
  <dcterms:created xsi:type="dcterms:W3CDTF">2014-08-31T13:42:13Z</dcterms:created>
  <dcterms:modified xsi:type="dcterms:W3CDTF">2022-02-13T16:02:16Z</dcterms:modified>
</cp:coreProperties>
</file>